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73" r:id="rId3"/>
    <p:sldMasterId id="2147483660" r:id="rId4"/>
  </p:sldMasterIdLst>
  <p:notesMasterIdLst>
    <p:notesMasterId r:id="rId27"/>
  </p:notes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89" r:id="rId12"/>
    <p:sldId id="280" r:id="rId13"/>
    <p:sldId id="279" r:id="rId14"/>
    <p:sldId id="278" r:id="rId15"/>
    <p:sldId id="277" r:id="rId16"/>
    <p:sldId id="276" r:id="rId17"/>
    <p:sldId id="275" r:id="rId18"/>
    <p:sldId id="282" r:id="rId19"/>
    <p:sldId id="284" r:id="rId20"/>
    <p:sldId id="283" r:id="rId21"/>
    <p:sldId id="281" r:id="rId22"/>
    <p:sldId id="285" r:id="rId23"/>
    <p:sldId id="286" r:id="rId24"/>
    <p:sldId id="287" r:id="rId25"/>
    <p:sldId id="288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7F6"/>
    <a:srgbClr val="DBF1F0"/>
    <a:srgbClr val="ECF8F7"/>
    <a:srgbClr val="DDFFFE"/>
    <a:srgbClr val="008582"/>
    <a:srgbClr val="5EBEAE"/>
    <a:srgbClr val="29CD8F"/>
    <a:srgbClr val="385D7C"/>
    <a:srgbClr val="143350"/>
    <a:srgbClr val="004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63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859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8D553-E999-4953-93E0-B503CD9C7A33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E03A4-7521-4F1F-A679-1DDC421A8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9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3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02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95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1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40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3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9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86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2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616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210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09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570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3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15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37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319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654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881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631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546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8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49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271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092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701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9253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236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48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1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123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056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584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1896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931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899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8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8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7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1105-6C7C-47C4-9694-1A300ABE8391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7885" y="91130"/>
              <a:ext cx="1922934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</a:t>
              </a:r>
              <a:r>
                <a:rPr lang="tr-TR" sz="900" b="1" baseline="0" dirty="0">
                  <a:solidFill>
                    <a:schemeClr val="tx1"/>
                  </a:solidFill>
                </a:rPr>
                <a:t> </a:t>
              </a:r>
              <a:r>
                <a:rPr lang="tr-TR" sz="900" b="1" dirty="0">
                  <a:solidFill>
                    <a:schemeClr val="tx1"/>
                  </a:solidFill>
                </a:rPr>
                <a:t>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7" y="505905"/>
              <a:ext cx="1925661" cy="317847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5"/>
            <a:srcRect l="67941" t="28028" r="18823" b="48431"/>
            <a:stretch/>
          </p:blipFill>
          <p:spPr>
            <a:xfrm>
              <a:off x="9512192" y="40282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62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C6E3-9781-4228-A6FB-1D1CC73D4588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35892" y="91130"/>
              <a:ext cx="1984927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33166" y="490407"/>
              <a:ext cx="1987653" cy="34036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25935" y="60928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56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37AE-0312-4CEA-952A-5118953DC627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71764" y="45869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5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4EE64-EEE2-4162-B34F-B2D8D9F07FE0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-94754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96461" y="81707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0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7" name="Resim 6"/>
            <p:cNvPicPr>
              <a:picLocks noChangeAspect="1"/>
            </p:cNvPicPr>
            <p:nvPr/>
          </p:nvPicPr>
          <p:blipFill rotWithShape="1">
            <a:blip r:embed="rId3"/>
            <a:srcRect l="67941" t="28028" r="18823" b="48431"/>
            <a:stretch/>
          </p:blipFill>
          <p:spPr>
            <a:xfrm>
              <a:off x="10797668" y="49328"/>
              <a:ext cx="870771" cy="1023266"/>
            </a:xfrm>
            <a:prstGeom prst="rect">
              <a:avLst/>
            </a:prstGeom>
            <a:effectLst>
              <a:softEdge rad="12700"/>
            </a:effectLst>
          </p:spPr>
        </p:pic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212870" y="150099"/>
              <a:ext cx="7738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IV. ULUSAL / I. ULUSLARARASI BALIKESİR TURİZM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4423000" y="672484"/>
              <a:ext cx="3396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18-20 NİSAN 2024 / 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2023 Balıkesir Üniversitesi IV. Ulusal / I. Uluslararası Balıkesir Turizm Kongresi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343354" y="2249557"/>
            <a:ext cx="7225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/>
              <a:t>Bildiri Başlığı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471611" y="394397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535910" y="390959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</p:spTree>
    <p:extLst>
      <p:ext uri="{BB962C8B-B14F-4D97-AF65-F5344CB8AC3E}">
        <p14:creationId xmlns:p14="http://schemas.microsoft.com/office/powerpoint/2010/main" val="208935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13524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15801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076654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70510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91008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42022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  <p:sp>
        <p:nvSpPr>
          <p:cNvPr id="9" name="Dikdörtgen 8"/>
          <p:cNvSpPr/>
          <p:nvPr/>
        </p:nvSpPr>
        <p:spPr>
          <a:xfrm>
            <a:off x="564994" y="2310596"/>
            <a:ext cx="109668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Sonuç bölümünde araştırmanın sonuçlarına yer verilmeli, sonuçlar tartışılmalı, teorik ve pratik öneriler sunulmalıdır.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 en fazla 6 slaytta verilmelidir. </a:t>
            </a:r>
          </a:p>
        </p:txBody>
      </p:sp>
    </p:spTree>
    <p:extLst>
      <p:ext uri="{BB962C8B-B14F-4D97-AF65-F5344CB8AC3E}">
        <p14:creationId xmlns:p14="http://schemas.microsoft.com/office/powerpoint/2010/main" val="291174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54560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73445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8996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95320" y="2051070"/>
            <a:ext cx="109668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ea typeface="Tahoma" panose="020B0604030504040204" pitchFamily="34" charset="0"/>
                <a:cs typeface="Tahoma" panose="020B0604030504040204" pitchFamily="34" charset="0"/>
              </a:rPr>
              <a:t>Giriş bölümünde; çalışmanın konusu, amacı, önemi, varsa varsayımlar ve sınırlılıklar yer almalıdır.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ea typeface="Tahoma" panose="020B0604030504040204" pitchFamily="34" charset="0"/>
                <a:cs typeface="Tahoma" panose="020B0604030504040204" pitchFamily="34" charset="0"/>
              </a:rPr>
              <a:t>Bu bölüm en fazla 2 slaytta verilmelidir.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77310" y="1051079"/>
            <a:ext cx="7225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/>
              <a:t>Giriş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4833" y="4540526"/>
            <a:ext cx="1092393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4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* Sunumun genelinde her bir sayfada 6 satır (1,5 satır aralıklı) kuralı uygulanmalıdır.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4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955838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41158" y="1121674"/>
            <a:ext cx="3577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Sonuç ve Öneriler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129677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F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 flipV="1">
            <a:off x="0" y="-21470"/>
            <a:ext cx="2217551" cy="6879470"/>
            <a:chOff x="0" y="-4"/>
            <a:chExt cx="2715398" cy="1097279"/>
          </a:xfrm>
        </p:grpSpPr>
        <p:sp>
          <p:nvSpPr>
            <p:cNvPr id="15" name="Çapraz Şerit 14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6" name="Çapraz Şerit 15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7" name="İkizkenar Üçgen 16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 Üçgen 17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6" name="Grup 5"/>
          <p:cNvGrpSpPr/>
          <p:nvPr/>
        </p:nvGrpSpPr>
        <p:grpSpPr>
          <a:xfrm flipH="1" flipV="1">
            <a:off x="9953428" y="-5972"/>
            <a:ext cx="2238570" cy="6879470"/>
            <a:chOff x="0" y="-4"/>
            <a:chExt cx="2715398" cy="1097279"/>
          </a:xfrm>
        </p:grpSpPr>
        <p:sp>
          <p:nvSpPr>
            <p:cNvPr id="11" name="Çapraz Şerit 10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2" name="Çapraz Şerit 11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3" name="İkizkenar Üçgen 12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Dik Üçgen 13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28" name="Grup 27"/>
          <p:cNvGrpSpPr/>
          <p:nvPr/>
        </p:nvGrpSpPr>
        <p:grpSpPr>
          <a:xfrm>
            <a:off x="123743" y="159065"/>
            <a:ext cx="11881622" cy="1059055"/>
            <a:chOff x="123743" y="97073"/>
            <a:chExt cx="11881622" cy="1059055"/>
          </a:xfrm>
        </p:grpSpPr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43" y="97700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 rotWithShape="1">
            <a:blip r:embed="rId3"/>
            <a:srcRect l="67941" t="28028" r="18823" b="48431"/>
            <a:stretch/>
          </p:blipFill>
          <p:spPr>
            <a:xfrm>
              <a:off x="11134594" y="97073"/>
              <a:ext cx="870771" cy="1023266"/>
            </a:xfrm>
            <a:prstGeom prst="rect">
              <a:avLst/>
            </a:prstGeom>
            <a:effectLst>
              <a:softEdge rad="12700"/>
            </a:effectLst>
          </p:spPr>
        </p:pic>
        <p:cxnSp>
          <p:nvCxnSpPr>
            <p:cNvPr id="8" name="Düz Bağlayıcı 7"/>
            <p:cNvCxnSpPr/>
            <p:nvPr/>
          </p:nvCxnSpPr>
          <p:spPr>
            <a:xfrm>
              <a:off x="2208834" y="597517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219358" y="135852"/>
              <a:ext cx="78100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IV. ULUSAL / I. ULUSLARARASI BALIKESİR TURİZM KONGRESİ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4418964" y="658237"/>
              <a:ext cx="3396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18-20 NİSAN 2024 / BALIKESİR</a:t>
              </a:r>
            </a:p>
          </p:txBody>
        </p:sp>
      </p:grp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874565" y="4796388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179452" y="4777506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5" name="Altıgen 24"/>
          <p:cNvSpPr/>
          <p:nvPr/>
        </p:nvSpPr>
        <p:spPr>
          <a:xfrm>
            <a:off x="1629803" y="1519998"/>
            <a:ext cx="8756360" cy="1661234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kern="0" dirty="0">
                <a:solidFill>
                  <a:schemeClr val="tx1"/>
                </a:solidFill>
                <a:cs typeface="PHOSPHATE INLINE" panose="02000506050000020004" pitchFamily="2" charset="0"/>
              </a:rPr>
              <a:t>Katılımınız ve Katkılarınız için Teşekkür Ederiz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2522912" y="3566211"/>
            <a:ext cx="7225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91182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477310" y="1051079"/>
            <a:ext cx="7225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/>
              <a:t>Giriş</a:t>
            </a:r>
          </a:p>
        </p:txBody>
      </p:sp>
    </p:spTree>
    <p:extLst>
      <p:ext uri="{BB962C8B-B14F-4D97-AF65-F5344CB8AC3E}">
        <p14:creationId xmlns:p14="http://schemas.microsoft.com/office/powerpoint/2010/main" val="229602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66744" y="2257145"/>
            <a:ext cx="109668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ea typeface="Tahoma" panose="020B0604030504040204" pitchFamily="34" charset="0"/>
                <a:cs typeface="Tahoma" panose="020B0604030504040204" pitchFamily="34" charset="0"/>
              </a:rPr>
              <a:t>Kavramsal / Kuramsal Çerçeve bölümünde, çalışmanın teorik temeli ve literatürdeki konumu kısaca verilmelidir.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ea typeface="Tahoma" panose="020B0604030504040204" pitchFamily="34" charset="0"/>
                <a:cs typeface="Tahoma" panose="020B0604030504040204" pitchFamily="34" charset="0"/>
              </a:rPr>
              <a:t>Bu bölüm en fazla 2 slaytta verilmelidir.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132290" y="1121674"/>
            <a:ext cx="6050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Kavramsal / Kuramsal Çerçeve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72277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132290" y="1121674"/>
            <a:ext cx="6050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Kavramsal / Kuramsal Çerçeve 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13768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6420" y="2072949"/>
            <a:ext cx="109668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Yöntem bölümünde, araştırma modeli, veri toplama yöntemi ve süreci, evren ve örneklem, kullanılan istatistiksel teknik/teknikler gibi konular yer almalıdır.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 en fazla 3 slaytta verilmelidir.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tr-TR" altLang="tr-T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02056" y="1121674"/>
            <a:ext cx="1642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Yöntem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1994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02056" y="1121674"/>
            <a:ext cx="1642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Yöntem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23734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02056" y="1121674"/>
            <a:ext cx="1642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Yöntem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66098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90" y="226169"/>
            <a:ext cx="1548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/>
              <a:t>Bildiri Başlığı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042985" y="6309809"/>
            <a:ext cx="262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Sunum Yapanın Adı Soyadı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50705" y="2182004"/>
            <a:ext cx="109668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Bulgular ve yorumlar bölümünde elde edilen bulgular verilerek açıklanmalı ve yorumlanmalıdır.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 en fazla 7 slaytta verilmelidir.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46689" y="1121674"/>
            <a:ext cx="4176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600" b="1" dirty="0">
                <a:ea typeface="Tahoma" panose="020B0604030504040204" pitchFamily="34" charset="0"/>
                <a:cs typeface="Tahoma" panose="020B0604030504040204" pitchFamily="34" charset="0"/>
              </a:rPr>
              <a:t>Bulgular ve Yorumlar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65045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405</Words>
  <Application>Microsoft Office PowerPoint</Application>
  <PresentationFormat>Geniş ekran</PresentationFormat>
  <Paragraphs>91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Wingdings</vt:lpstr>
      <vt:lpstr>Office Teması</vt:lpstr>
      <vt:lpstr>2_Özel Tasarım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NURAY</dc:creator>
  <cp:lastModifiedBy>HP 15-DA 1056NT</cp:lastModifiedBy>
  <cp:revision>148</cp:revision>
  <dcterms:created xsi:type="dcterms:W3CDTF">2023-09-12T11:30:39Z</dcterms:created>
  <dcterms:modified xsi:type="dcterms:W3CDTF">2023-11-07T11:16:54Z</dcterms:modified>
</cp:coreProperties>
</file>